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Amatic SC"/>
      <p:regular r:id="rId43"/>
      <p:bold r:id="rId44"/>
    </p:embeddedFont>
    <p:embeddedFont>
      <p:font typeface="Source Code Pr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AmaticSC-bold.fntdata"/><Relationship Id="rId21" Type="http://schemas.openxmlformats.org/officeDocument/2006/relationships/slide" Target="slides/slide16.xml"/><Relationship Id="rId43" Type="http://schemas.openxmlformats.org/officeDocument/2006/relationships/font" Target="fonts/AmaticSC-regular.fntdata"/><Relationship Id="rId24" Type="http://schemas.openxmlformats.org/officeDocument/2006/relationships/slide" Target="slides/slide19.xml"/><Relationship Id="rId46" Type="http://schemas.openxmlformats.org/officeDocument/2006/relationships/font" Target="fonts/SourceCodePro-bold.fntdata"/><Relationship Id="rId23" Type="http://schemas.openxmlformats.org/officeDocument/2006/relationships/slide" Target="slides/slide18.xml"/><Relationship Id="rId45" Type="http://schemas.openxmlformats.org/officeDocument/2006/relationships/font" Target="fonts/SourceCodePr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SourceCodePro-boldItalic.fntdata"/><Relationship Id="rId25" Type="http://schemas.openxmlformats.org/officeDocument/2006/relationships/slide" Target="slides/slide20.xml"/><Relationship Id="rId47" Type="http://schemas.openxmlformats.org/officeDocument/2006/relationships/font" Target="fonts/SourceCodePro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1d2296e8cb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1d2296e8c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1d2296e8cb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1d2296e8cb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1d2296e8cb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1d2296e8c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1d2296e8cb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1d2296e8cb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1d2296e8cb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1d2296e8cb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1d2296e8cb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1d2296e8cb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1d2296e8cb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1d2296e8cb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1d2296e8cb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1d2296e8cb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1d2296e8cb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1d2296e8cb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1d2296e8cb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1d2296e8cb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1d2296e8c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1d2296e8c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1d2296e8cb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1d2296e8cb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1d2296e8cb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1d2296e8cb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1d2296e8cb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1d2296e8cb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1d2296e8cb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1d2296e8cb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1d2296e8cb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1d2296e8cb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1d2296e8cb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1d2296e8cb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1d2296e8cb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1d2296e8cb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1d2296e8cb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1d2296e8cb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1d2296e8c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1d2296e8c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1d2296e8cb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1d2296e8cb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1d2296e8c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1d2296e8c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1d2296e8cb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1d2296e8cb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1d2296e8c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1d2296e8c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1d2296e8cb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1d2296e8cb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1d2296e8cb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1d2296e8cb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1d2296e8cb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1d2296e8cb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1d2296e8cb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1d2296e8cb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1d2296e8cb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1d2296e8cb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1d2296e8cb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1d2296e8cb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1d2296e8c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1d2296e8c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1d2296e8c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1d2296e8c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1d2296e8cb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1d2296e8c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1d2296e8c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1d2296e8c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1d2296e8cb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1d2296e8c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1d2296e8c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1d2296e8c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Waterfall Problem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2023/04/24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473200"/>
            <a:ext cx="8991601" cy="3228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054116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853925" y="4605925"/>
            <a:ext cx="637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Think about exceptional cases, where water flow might be totally blocked.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65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9"/>
          <p:cNvSpPr txBox="1"/>
          <p:nvPr/>
        </p:nvSpPr>
        <p:spPr>
          <a:xfrm>
            <a:off x="1805175" y="4141325"/>
            <a:ext cx="33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Worst case of time algo</a:t>
            </a:r>
            <a:endParaRPr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244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2553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